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89" r:id="rId3"/>
    <p:sldId id="390" r:id="rId4"/>
    <p:sldId id="391" r:id="rId5"/>
    <p:sldId id="314" r:id="rId6"/>
    <p:sldId id="392" r:id="rId7"/>
    <p:sldId id="393" r:id="rId8"/>
    <p:sldId id="395" r:id="rId9"/>
    <p:sldId id="396" r:id="rId10"/>
    <p:sldId id="394" r:id="rId11"/>
    <p:sldId id="397" r:id="rId12"/>
    <p:sldId id="398" r:id="rId13"/>
    <p:sldId id="399" r:id="rId14"/>
    <p:sldId id="401" r:id="rId15"/>
    <p:sldId id="402" r:id="rId16"/>
    <p:sldId id="400" r:id="rId17"/>
    <p:sldId id="403" r:id="rId18"/>
    <p:sldId id="404" r:id="rId19"/>
    <p:sldId id="472" r:id="rId20"/>
    <p:sldId id="407" r:id="rId21"/>
    <p:sldId id="473" r:id="rId22"/>
    <p:sldId id="406" r:id="rId23"/>
    <p:sldId id="405" r:id="rId24"/>
    <p:sldId id="410" r:id="rId25"/>
    <p:sldId id="474" r:id="rId26"/>
    <p:sldId id="413" r:id="rId27"/>
    <p:sldId id="414" r:id="rId28"/>
    <p:sldId id="418" r:id="rId29"/>
    <p:sldId id="416" r:id="rId30"/>
    <p:sldId id="411" r:id="rId31"/>
    <p:sldId id="475" r:id="rId32"/>
    <p:sldId id="419" r:id="rId33"/>
    <p:sldId id="420" r:id="rId34"/>
    <p:sldId id="426" r:id="rId35"/>
    <p:sldId id="427" r:id="rId36"/>
    <p:sldId id="424" r:id="rId37"/>
    <p:sldId id="425" r:id="rId38"/>
    <p:sldId id="412" r:id="rId39"/>
    <p:sldId id="476" r:id="rId40"/>
    <p:sldId id="429" r:id="rId41"/>
    <p:sldId id="432" r:id="rId42"/>
    <p:sldId id="434" r:id="rId43"/>
    <p:sldId id="433" r:id="rId44"/>
    <p:sldId id="430" r:id="rId45"/>
    <p:sldId id="431" r:id="rId46"/>
    <p:sldId id="428" r:id="rId47"/>
    <p:sldId id="477" r:id="rId48"/>
    <p:sldId id="436" r:id="rId49"/>
    <p:sldId id="440" r:id="rId50"/>
    <p:sldId id="437" r:id="rId51"/>
    <p:sldId id="439" r:id="rId52"/>
    <p:sldId id="435" r:id="rId53"/>
    <p:sldId id="441" r:id="rId54"/>
    <p:sldId id="478" r:id="rId55"/>
    <p:sldId id="443" r:id="rId56"/>
    <p:sldId id="444" r:id="rId57"/>
    <p:sldId id="446" r:id="rId58"/>
    <p:sldId id="449" r:id="rId59"/>
    <p:sldId id="445" r:id="rId60"/>
    <p:sldId id="442" r:id="rId61"/>
    <p:sldId id="421" r:id="rId62"/>
    <p:sldId id="479" r:id="rId63"/>
    <p:sldId id="451" r:id="rId64"/>
    <p:sldId id="452" r:id="rId65"/>
    <p:sldId id="454" r:id="rId66"/>
    <p:sldId id="456" r:id="rId67"/>
    <p:sldId id="453" r:id="rId68"/>
    <p:sldId id="422" r:id="rId69"/>
    <p:sldId id="480" r:id="rId70"/>
    <p:sldId id="457" r:id="rId71"/>
    <p:sldId id="458" r:id="rId72"/>
    <p:sldId id="459" r:id="rId73"/>
    <p:sldId id="461" r:id="rId74"/>
    <p:sldId id="450" r:id="rId75"/>
    <p:sldId id="423" r:id="rId76"/>
    <p:sldId id="481" r:id="rId77"/>
    <p:sldId id="466" r:id="rId78"/>
    <p:sldId id="469" r:id="rId79"/>
    <p:sldId id="470" r:id="rId80"/>
    <p:sldId id="468" r:id="rId8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CFC45F-0C43-CABD-4E97-A337ACF8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3031D68-B0CB-0EA1-8721-E8CB7BB1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6358B5-F19A-C42F-4E34-A0888A7A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14C516-57FA-CF4E-56FD-3D096D80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B1AF7C-5B0D-6497-B8A6-A1D894D6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89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FCE7E2-46E1-3C3E-7E9D-A60E8DF0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DB1C54-452A-8DBB-7EFA-59CCA99BB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E535F0-4D98-7B72-451F-77F4470C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A2673A-A5D5-4BF5-8F55-BAA0ED69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68D38-ACE3-5B63-EC66-FA8ABF7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9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7AC7852-BE08-A46E-0BC7-E817BC0E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34DECB-99CD-D298-65B8-43DB0B93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C3C2F0-03DF-3376-4D99-D986C47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221939-F877-2EF8-13F0-DA2CECAD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563FA-3DBD-8AA4-E87C-C0A79C64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85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5AC97-C871-DFC5-5822-B211C77B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7A5FA-6976-0275-1B78-0E03D7D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BF6010-56F5-7C97-6282-26BC9FAC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BAE1D6-6AD3-0654-C569-79A46967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F6083B-256B-EFE0-B79A-8C280C86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97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3C83C-E6AF-FC1B-D872-1C3E64B1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2CBF4E-69DA-41FA-7296-BDB93B94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E2B8D1-BA66-27AB-2A71-AE1A880A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3850DF-F246-4475-D592-C1574D25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80F8BD-B8D3-1611-256E-6A0D748C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37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9A1A5-5A20-3DCE-904B-5F8EB433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DC9160-1B16-C0A2-DF60-2AA564EA0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15B845-96DE-8DDE-C185-E420849DD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D26F7C-1FA7-75EE-0A69-2EC53024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3E7F39-EA0A-5F66-1B22-FED094D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4321D6-1D45-BB8B-008C-BDAA3574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29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7B0D-80F8-248E-D325-F653FE96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F5A13-6FC0-8192-55A5-AEDE7832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3D26BC-EE86-9676-7C81-A5C7CF1E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0E84-837D-36E2-610D-6DB1EB658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12217F-80A7-3D51-1B03-833CFDBD7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3E4747-4CE2-F313-7304-BD43889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711EB34-04C1-3854-BBAA-774AB1C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1FA30FE-6416-91F9-7E14-045B4323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83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6B63-8E77-2C19-F7C3-C6CC57E8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132CE8-0B7C-C960-8412-90080F0D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56AB41-6C31-209A-A3BF-1CE8AC17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D55605-02E6-36A9-357B-DF069EC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84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09A918-342D-D519-1874-ACE1EA68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384DF-7BE3-E135-51E7-98E3A20C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7C69CC-AA8A-421A-B56A-1508780F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7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EAAF9-EBF8-DE30-CF53-12927367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3EC1B-668D-3DF5-9FD2-3721D748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852BF9-29F3-7B36-3067-09D767F3A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06F3CF-90EA-3BF4-69F3-C0421406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463240-9C92-2733-DD45-BE508138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6D45CB-2B0E-5DAD-A07B-109BA4D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7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0264F-0853-6DB8-7207-2411B0C1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31229C-D7F5-7B31-AE09-793108872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EACCBB-3713-D890-DF61-E6EB1820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A035C3-7FC1-7B63-213A-5367F58B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8C3A55-4153-C63D-7B06-DE10703D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3B0DD3-2162-EE9D-8255-3A306DCD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02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1F968B-A0D9-FCC5-6619-8F78F2F5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A09BA9-83C8-4D5E-7FDC-DFDC8409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99A32C-7DF8-8AA6-4C85-E7FF39CC9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C35C1-C4B9-4409-948F-1076F58E15BB}" type="datetimeFigureOut">
              <a:rPr kumimoji="1" lang="ja-JP" altLang="en-US" smtClean="0"/>
              <a:t>2025/4/14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56702-B27B-A1D7-BBD0-33063D82F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2C4DF4-C6CA-CF65-9255-385BFE6D5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13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77964E-1887-A6F3-939E-465F77F78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836" y="532996"/>
            <a:ext cx="8802328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2A2F1F-DB3C-29DC-4FDA-E29A2194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809" y="2378143"/>
            <a:ext cx="10570381" cy="210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25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0F4C9FD-06CB-5ECD-5818-53C4A28F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90101"/>
            <a:ext cx="8573696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1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2B7F5D5-7C25-165F-BBD7-9E6C42DF94CD}"/>
              </a:ext>
            </a:extLst>
          </p:cNvPr>
          <p:cNvGrpSpPr/>
          <p:nvPr/>
        </p:nvGrpSpPr>
        <p:grpSpPr>
          <a:xfrm>
            <a:off x="1528229" y="763897"/>
            <a:ext cx="9135542" cy="5330205"/>
            <a:chOff x="1909178" y="885660"/>
            <a:chExt cx="8254564" cy="4919962"/>
          </a:xfrm>
        </p:grpSpPr>
        <p:pic>
          <p:nvPicPr>
            <p:cNvPr id="4" name="図 3">
              <a:extLst>
                <a:ext uri="{FF2B5EF4-FFF2-40B4-BE49-F238E27FC236}">
                  <a16:creationId xmlns:a16="http://schemas.microsoft.com/office/drawing/2014/main" id="{D1138CBD-FE51-CE7C-8B04-15C5D4A6B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8257" y="885660"/>
              <a:ext cx="7983064" cy="1609950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E9FB0608-60BB-7F3C-1A94-879D563A9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178" y="2576196"/>
              <a:ext cx="8221222" cy="781159"/>
            </a:xfrm>
            <a:prstGeom prst="rect">
              <a:avLst/>
            </a:prstGeom>
          </p:spPr>
        </p:pic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33BF16F4-B93A-96B8-07E2-84249892B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8257" y="3357355"/>
              <a:ext cx="8135485" cy="244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569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8CC64446-DEC2-6446-D42A-9887669BB3FD}"/>
              </a:ext>
            </a:extLst>
          </p:cNvPr>
          <p:cNvGrpSpPr/>
          <p:nvPr/>
        </p:nvGrpSpPr>
        <p:grpSpPr>
          <a:xfrm>
            <a:off x="1083317" y="807270"/>
            <a:ext cx="10025366" cy="4977080"/>
            <a:chOff x="1939388" y="1105222"/>
            <a:chExt cx="8611802" cy="41249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553341B1-0C93-6275-53D4-C5CCC8837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9388" y="1105222"/>
              <a:ext cx="8192643" cy="137179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C03447-6CE9-48B6-4220-83B75644F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9388" y="2477013"/>
              <a:ext cx="8611802" cy="27531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071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B0D9C1-DAD8-1B94-DA0F-F308173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45" y="1107040"/>
            <a:ext cx="10193109" cy="464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80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2C464A-AA6B-4083-D419-9095F0C78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16" y="801384"/>
            <a:ext cx="10055567" cy="508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97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81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F2F9ACA9-7EDB-4DD0-8E98-455D52A8409F}"/>
              </a:ext>
            </a:extLst>
          </p:cNvPr>
          <p:cNvGrpSpPr/>
          <p:nvPr/>
        </p:nvGrpSpPr>
        <p:grpSpPr>
          <a:xfrm>
            <a:off x="1082212" y="1551398"/>
            <a:ext cx="10027576" cy="3328826"/>
            <a:chOff x="2009204" y="1823364"/>
            <a:chExt cx="8240275" cy="28578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897995E-0FDD-7E32-FBFC-9EFD7D7F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205" y="1823364"/>
              <a:ext cx="8173591" cy="169568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C0EA14D-67C5-FBFB-2540-5B53EEB3A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9204" y="3519051"/>
              <a:ext cx="8240275" cy="11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7960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99F7A0-D3C4-1568-78A9-BA51F9F8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41" y="1058240"/>
            <a:ext cx="10325191" cy="432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70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99F7A0-D3C4-1568-78A9-BA51F9F8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41" y="1058240"/>
            <a:ext cx="10325191" cy="432541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2C69141-2159-FC33-E631-B9F3ED2D6474}"/>
              </a:ext>
            </a:extLst>
          </p:cNvPr>
          <p:cNvSpPr/>
          <p:nvPr/>
        </p:nvSpPr>
        <p:spPr>
          <a:xfrm>
            <a:off x="8146613" y="4270549"/>
            <a:ext cx="522514" cy="452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7871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572DF1-CAD2-250A-6E29-BD209DB85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573" y="990320"/>
            <a:ext cx="8268854" cy="176237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96A7575-7145-7FE9-8E9F-B62175099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889" y="2752691"/>
            <a:ext cx="8154538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27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27263BC7-5483-4931-12FF-985CFDD3F864}"/>
              </a:ext>
            </a:extLst>
          </p:cNvPr>
          <p:cNvGrpSpPr/>
          <p:nvPr/>
        </p:nvGrpSpPr>
        <p:grpSpPr>
          <a:xfrm>
            <a:off x="1417834" y="750013"/>
            <a:ext cx="9195370" cy="5167902"/>
            <a:chOff x="1961573" y="990320"/>
            <a:chExt cx="8268854" cy="4639322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A572DF1-CAD2-250A-6E29-BD209DB85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1573" y="990320"/>
              <a:ext cx="8268854" cy="176237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96A7575-7145-7FE9-8E9F-B62175099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5889" y="2752691"/>
              <a:ext cx="8154538" cy="2876951"/>
            </a:xfrm>
            <a:prstGeom prst="rect">
              <a:avLst/>
            </a:prstGeom>
          </p:spPr>
        </p:pic>
      </p:grp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71B3C02-5A52-7778-FE41-55C092D27943}"/>
              </a:ext>
            </a:extLst>
          </p:cNvPr>
          <p:cNvCxnSpPr/>
          <p:nvPr/>
        </p:nvCxnSpPr>
        <p:spPr>
          <a:xfrm>
            <a:off x="8609744" y="4438437"/>
            <a:ext cx="17260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548BC27-D61C-D257-CBC3-7B1517BACAA8}"/>
              </a:ext>
            </a:extLst>
          </p:cNvPr>
          <p:cNvCxnSpPr>
            <a:cxnSpLocks/>
          </p:cNvCxnSpPr>
          <p:nvPr/>
        </p:nvCxnSpPr>
        <p:spPr>
          <a:xfrm>
            <a:off x="1672978" y="4960707"/>
            <a:ext cx="88785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EE0F4CA4-B0B2-74DE-59C5-B7D7858268EC}"/>
              </a:ext>
            </a:extLst>
          </p:cNvPr>
          <p:cNvCxnSpPr>
            <a:cxnSpLocks/>
          </p:cNvCxnSpPr>
          <p:nvPr/>
        </p:nvCxnSpPr>
        <p:spPr>
          <a:xfrm>
            <a:off x="1796265" y="5525786"/>
            <a:ext cx="332026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42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99F7A0-D3C4-1568-78A9-BA51F9F89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741" y="1058240"/>
            <a:ext cx="10325191" cy="432541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2C69141-2159-FC33-E631-B9F3ED2D6474}"/>
              </a:ext>
            </a:extLst>
          </p:cNvPr>
          <p:cNvSpPr/>
          <p:nvPr/>
        </p:nvSpPr>
        <p:spPr>
          <a:xfrm>
            <a:off x="8146613" y="4270549"/>
            <a:ext cx="522514" cy="452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4011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26F6157-53EC-2AC8-8D06-CD6B20EE2710}"/>
              </a:ext>
            </a:extLst>
          </p:cNvPr>
          <p:cNvSpPr txBox="1"/>
          <p:nvPr/>
        </p:nvSpPr>
        <p:spPr>
          <a:xfrm>
            <a:off x="1085221" y="834013"/>
            <a:ext cx="1006844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DKIM </a:t>
            </a:r>
            <a:r>
              <a:rPr kumimoji="1" lang="ja-JP" altLang="en-US" b="1" dirty="0">
                <a:solidFill>
                  <a:srgbClr val="0070C0"/>
                </a:solidFill>
              </a:rPr>
              <a:t>（</a:t>
            </a:r>
            <a:r>
              <a:rPr kumimoji="1" lang="en-US" altLang="ja-JP" b="1" dirty="0" err="1">
                <a:solidFill>
                  <a:srgbClr val="0070C0"/>
                </a:solidFill>
              </a:rPr>
              <a:t>Domainkeys</a:t>
            </a:r>
            <a:r>
              <a:rPr kumimoji="1" lang="en-US" altLang="ja-JP" b="1" dirty="0">
                <a:solidFill>
                  <a:srgbClr val="0070C0"/>
                </a:solidFill>
              </a:rPr>
              <a:t> Identified Mail</a:t>
            </a:r>
            <a:r>
              <a:rPr kumimoji="1" lang="ja-JP" altLang="en-US" b="1" dirty="0">
                <a:solidFill>
                  <a:srgbClr val="0070C0"/>
                </a:solidFill>
              </a:rPr>
              <a:t>）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電子メール</a:t>
            </a:r>
            <a:r>
              <a:rPr kumimoji="1" lang="ja-JP" altLang="en-US" b="1" dirty="0"/>
              <a:t>における送信ドメイン認証技術の一つであり、メールを送信する際に送信元が電子署名を行い、受信者がそれを検証することで、送信者のなりすましやメールの改ざんを検知できるようにするもの。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kumimoji="1" lang="en-US" altLang="ja-JP" b="1" dirty="0" err="1">
                <a:solidFill>
                  <a:srgbClr val="0070C0"/>
                </a:solidFill>
              </a:rPr>
              <a:t>Domainkeys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電子メール</a:t>
            </a:r>
            <a:r>
              <a:rPr kumimoji="1" lang="ja-JP" altLang="en-US" b="1" dirty="0"/>
              <a:t>の認証技術のこと。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IMAP over TLS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電子メール</a:t>
            </a:r>
            <a:r>
              <a:rPr kumimoji="1" lang="ja-JP" altLang="en-US" b="1" dirty="0"/>
              <a:t>の受信に用いるプロトコルである</a:t>
            </a:r>
            <a:r>
              <a:rPr kumimoji="1" lang="en-US" altLang="ja-JP" b="1" dirty="0"/>
              <a:t>IMAP</a:t>
            </a:r>
            <a:r>
              <a:rPr kumimoji="1" lang="ja-JP" altLang="en-US" b="1" dirty="0"/>
              <a:t>に、伝送路を暗号化する</a:t>
            </a:r>
            <a:r>
              <a:rPr kumimoji="1" lang="en-US" altLang="ja-JP" b="1" dirty="0"/>
              <a:t>SSL/TLS</a:t>
            </a:r>
            <a:r>
              <a:rPr kumimoji="1" lang="ja-JP" altLang="en-US" b="1" dirty="0"/>
              <a:t>を組み合わせたもの。</a:t>
            </a:r>
            <a:endParaRPr kumimoji="1" lang="en-US" altLang="ja-JP" b="1" dirty="0"/>
          </a:p>
          <a:p>
            <a:endParaRPr lang="en-US" altLang="ja-JP" b="1" dirty="0"/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POP3 over TLS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電子メール</a:t>
            </a:r>
            <a:r>
              <a:rPr kumimoji="1" lang="ja-JP" altLang="en-US" b="1" dirty="0"/>
              <a:t>の受信に用いるプロトコルである</a:t>
            </a:r>
            <a:r>
              <a:rPr kumimoji="1" lang="en-US" altLang="ja-JP" b="1" dirty="0"/>
              <a:t>POP3</a:t>
            </a:r>
            <a:r>
              <a:rPr kumimoji="1" lang="ja-JP" altLang="en-US" b="1" dirty="0"/>
              <a:t>に、伝送路を暗号化する</a:t>
            </a:r>
            <a:r>
              <a:rPr kumimoji="1" lang="en-US" altLang="ja-JP" b="1" dirty="0"/>
              <a:t>SSL/TLS</a:t>
            </a:r>
            <a:r>
              <a:rPr kumimoji="1" lang="ja-JP" altLang="en-US" b="1" dirty="0"/>
              <a:t>を組み合わせたもの。</a:t>
            </a:r>
          </a:p>
          <a:p>
            <a:endParaRPr kumimoji="1" lang="en-US" altLang="ja-JP" b="1" dirty="0"/>
          </a:p>
          <a:p>
            <a:r>
              <a:rPr kumimoji="1" lang="en-US" altLang="ja-JP" b="1" dirty="0">
                <a:solidFill>
                  <a:srgbClr val="0070C0"/>
                </a:solidFill>
              </a:rPr>
              <a:t>SMTP over TLS</a:t>
            </a:r>
          </a:p>
          <a:p>
            <a:r>
              <a:rPr kumimoji="1" lang="ja-JP" altLang="en-US" b="1" dirty="0">
                <a:solidFill>
                  <a:srgbClr val="FF0000"/>
                </a:solidFill>
              </a:rPr>
              <a:t>電子メール</a:t>
            </a:r>
            <a:r>
              <a:rPr kumimoji="1" lang="ja-JP" altLang="en-US" b="1" dirty="0"/>
              <a:t>の受信に用いるプロトコルである</a:t>
            </a:r>
            <a:r>
              <a:rPr lang="en-US" altLang="ja-JP" b="1" dirty="0"/>
              <a:t>SMTP</a:t>
            </a:r>
            <a:r>
              <a:rPr kumimoji="1" lang="ja-JP" altLang="en-US" b="1" dirty="0"/>
              <a:t>に、伝送路を暗号化する</a:t>
            </a:r>
            <a:r>
              <a:rPr kumimoji="1" lang="en-US" altLang="ja-JP" b="1" dirty="0"/>
              <a:t>SSL/TLS</a:t>
            </a:r>
            <a:r>
              <a:rPr kumimoji="1" lang="ja-JP" altLang="en-US" b="1" dirty="0"/>
              <a:t>を組み合わせたもの。</a:t>
            </a:r>
          </a:p>
        </p:txBody>
      </p:sp>
    </p:spTree>
    <p:extLst>
      <p:ext uri="{BB962C8B-B14F-4D97-AF65-F5344CB8AC3E}">
        <p14:creationId xmlns:p14="http://schemas.microsoft.com/office/powerpoint/2010/main" val="91619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F27563-7CDF-D5EB-572D-4237B675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685417"/>
            <a:ext cx="8145012" cy="548716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631CEDC-059F-3EAD-5F51-FC96BFD91EF7}"/>
              </a:ext>
            </a:extLst>
          </p:cNvPr>
          <p:cNvSpPr/>
          <p:nvPr/>
        </p:nvSpPr>
        <p:spPr>
          <a:xfrm>
            <a:off x="3416440" y="3717890"/>
            <a:ext cx="1858945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2843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E5DC48-235F-1F20-CA30-534E6994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2552577"/>
            <a:ext cx="7497221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446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E5DC48-235F-1F20-CA30-534E6994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2552577"/>
            <a:ext cx="7497221" cy="17528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170829F-E332-573B-F672-AFC3F2AA4235}"/>
              </a:ext>
            </a:extLst>
          </p:cNvPr>
          <p:cNvSpPr/>
          <p:nvPr/>
        </p:nvSpPr>
        <p:spPr>
          <a:xfrm>
            <a:off x="2431701" y="342899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1198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12CC1B-96CB-CFF1-B685-A0BD096E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118865"/>
            <a:ext cx="837364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2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F27563-7CDF-D5EB-572D-4237B675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685417"/>
            <a:ext cx="8145012" cy="548716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9B8FA79-832C-CBDF-A99E-0E4834885995}"/>
              </a:ext>
            </a:extLst>
          </p:cNvPr>
          <p:cNvSpPr/>
          <p:nvPr/>
        </p:nvSpPr>
        <p:spPr>
          <a:xfrm>
            <a:off x="3416440" y="3717890"/>
            <a:ext cx="1858945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2015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F27563-7CDF-D5EB-572D-4237B6751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3494" y="685417"/>
            <a:ext cx="8145012" cy="548716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B35283D-CCC8-3F07-1879-B896B5471C97}"/>
              </a:ext>
            </a:extLst>
          </p:cNvPr>
          <p:cNvSpPr/>
          <p:nvPr/>
        </p:nvSpPr>
        <p:spPr>
          <a:xfrm>
            <a:off x="2200589" y="2846195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9DF2FD8A-5142-F6C8-C3EA-6648CC76677E}"/>
              </a:ext>
            </a:extLst>
          </p:cNvPr>
          <p:cNvSpPr/>
          <p:nvPr/>
        </p:nvSpPr>
        <p:spPr>
          <a:xfrm>
            <a:off x="2200589" y="366178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DE62EB1-953F-ACB9-57D8-71C8B042B47E}"/>
              </a:ext>
            </a:extLst>
          </p:cNvPr>
          <p:cNvCxnSpPr/>
          <p:nvPr/>
        </p:nvCxnSpPr>
        <p:spPr>
          <a:xfrm>
            <a:off x="3506875" y="2391508"/>
            <a:ext cx="221063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CC03A19-5E63-8C01-B3C5-8059E344EBFA}"/>
              </a:ext>
            </a:extLst>
          </p:cNvPr>
          <p:cNvCxnSpPr>
            <a:cxnSpLocks/>
          </p:cNvCxnSpPr>
          <p:nvPr/>
        </p:nvCxnSpPr>
        <p:spPr>
          <a:xfrm>
            <a:off x="3637052" y="5277059"/>
            <a:ext cx="332645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9F9A33DF-358A-B9C8-0F86-D559362B90B6}"/>
              </a:ext>
            </a:extLst>
          </p:cNvPr>
          <p:cNvCxnSpPr>
            <a:cxnSpLocks/>
          </p:cNvCxnSpPr>
          <p:nvPr/>
        </p:nvCxnSpPr>
        <p:spPr>
          <a:xfrm>
            <a:off x="6022312" y="5680668"/>
            <a:ext cx="252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A05326A-4925-4579-A748-A7D09DD7E569}"/>
              </a:ext>
            </a:extLst>
          </p:cNvPr>
          <p:cNvCxnSpPr>
            <a:cxnSpLocks/>
          </p:cNvCxnSpPr>
          <p:nvPr/>
        </p:nvCxnSpPr>
        <p:spPr>
          <a:xfrm>
            <a:off x="6022312" y="6137414"/>
            <a:ext cx="252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63497E9E-5354-90D8-01AC-5814B42D9AE4}"/>
              </a:ext>
            </a:extLst>
          </p:cNvPr>
          <p:cNvSpPr/>
          <p:nvPr/>
        </p:nvSpPr>
        <p:spPr>
          <a:xfrm>
            <a:off x="3416440" y="3717890"/>
            <a:ext cx="1858945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308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7E5DC48-235F-1F20-CA30-534E6994D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2552577"/>
            <a:ext cx="7497221" cy="17528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170829F-E332-573B-F672-AFC3F2AA4235}"/>
              </a:ext>
            </a:extLst>
          </p:cNvPr>
          <p:cNvSpPr/>
          <p:nvPr/>
        </p:nvSpPr>
        <p:spPr>
          <a:xfrm>
            <a:off x="2431701" y="342899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354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7FFF6B-67F4-DC73-8261-08CA541F1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90048"/>
            <a:ext cx="8573696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14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ECC45-47F7-27E5-989D-6BFD2B91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042654"/>
            <a:ext cx="846890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72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ECC45-47F7-27E5-989D-6BFD2B91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042654"/>
            <a:ext cx="8468907" cy="47726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05A1BE4-64CF-DFC5-7E6A-DCAB9E3120AD}"/>
              </a:ext>
            </a:extLst>
          </p:cNvPr>
          <p:cNvSpPr/>
          <p:nvPr/>
        </p:nvSpPr>
        <p:spPr>
          <a:xfrm>
            <a:off x="2421653" y="5363170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533118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8B0D9C1-DAD8-1B94-DA0F-F30817358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08" y="1220056"/>
            <a:ext cx="9696984" cy="4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3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3341B1-0C93-6275-53D4-C5CCC883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88" y="1105222"/>
            <a:ext cx="8192643" cy="13717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DC03447-6CE9-48B6-4220-83B75644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88" y="2477013"/>
            <a:ext cx="8611802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48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3341B1-0C93-6275-53D4-C5CCC883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88" y="1105222"/>
            <a:ext cx="8192643" cy="13717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DC03447-6CE9-48B6-4220-83B75644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88" y="2477013"/>
            <a:ext cx="8611802" cy="275310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281EFAC-B2AD-747E-BA25-492FA3620051}"/>
              </a:ext>
            </a:extLst>
          </p:cNvPr>
          <p:cNvSpPr/>
          <p:nvPr/>
        </p:nvSpPr>
        <p:spPr>
          <a:xfrm>
            <a:off x="4843304" y="4592097"/>
            <a:ext cx="5707885" cy="63802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301878CA-385B-393B-6BC8-E43AF7361B39}"/>
              </a:ext>
            </a:extLst>
          </p:cNvPr>
          <p:cNvSpPr/>
          <p:nvPr/>
        </p:nvSpPr>
        <p:spPr>
          <a:xfrm>
            <a:off x="4973934" y="5383446"/>
            <a:ext cx="361741" cy="29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685C07-F68A-1179-C77E-B80FDCB435BF}"/>
              </a:ext>
            </a:extLst>
          </p:cNvPr>
          <p:cNvSpPr txBox="1"/>
          <p:nvPr/>
        </p:nvSpPr>
        <p:spPr>
          <a:xfrm>
            <a:off x="5335675" y="5373398"/>
            <a:ext cx="536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システム管理部以外でも監査ログの閲覧可能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49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B920C7-398D-D2A3-3938-CA1C7FFF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58" y="606067"/>
            <a:ext cx="8002117" cy="11241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AD0157-32E7-CFD9-0852-1D0B68FF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73" y="1882017"/>
            <a:ext cx="8630854" cy="460121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F229B5E-AF6D-BA33-2392-EB12C746E5CD}"/>
              </a:ext>
            </a:extLst>
          </p:cNvPr>
          <p:cNvSpPr/>
          <p:nvPr/>
        </p:nvSpPr>
        <p:spPr>
          <a:xfrm>
            <a:off x="3768132" y="5034224"/>
            <a:ext cx="4612194" cy="291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0223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ECC45-47F7-27E5-989D-6BFD2B91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042654"/>
            <a:ext cx="8468907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422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8ECC45-47F7-27E5-989D-6BFD2B91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546" y="1042654"/>
            <a:ext cx="8468907" cy="47726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05A1BE4-64CF-DFC5-7E6A-DCAB9E3120AD}"/>
              </a:ext>
            </a:extLst>
          </p:cNvPr>
          <p:cNvSpPr/>
          <p:nvPr/>
        </p:nvSpPr>
        <p:spPr>
          <a:xfrm>
            <a:off x="2421653" y="5363170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7580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B3769-13E8-C842-96CE-00B4B092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87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B3769-13E8-C842-96CE-00B4B092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A3FF901-5346-E798-C9A1-D0ECF9C4DCE5}"/>
              </a:ext>
            </a:extLst>
          </p:cNvPr>
          <p:cNvSpPr/>
          <p:nvPr/>
        </p:nvSpPr>
        <p:spPr>
          <a:xfrm>
            <a:off x="2552281" y="469997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53799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312CC1B-96CB-CFF1-B685-A0BD096E2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78" y="1118865"/>
            <a:ext cx="8373644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56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40AE3AE-E620-BCA1-0A01-0A451B72651A}"/>
              </a:ext>
            </a:extLst>
          </p:cNvPr>
          <p:cNvSpPr/>
          <p:nvPr/>
        </p:nvSpPr>
        <p:spPr>
          <a:xfrm>
            <a:off x="1920909" y="1225898"/>
            <a:ext cx="8350181" cy="1396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792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881F1-3A12-3495-C880-8A284604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626821"/>
            <a:ext cx="8583223" cy="37152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C3EA3C-2A8F-1B29-0B4A-479704EB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47" y="4473574"/>
            <a:ext cx="8449854" cy="1267002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979EE56-019D-6594-5DA3-9D6EDF841903}"/>
              </a:ext>
            </a:extLst>
          </p:cNvPr>
          <p:cNvCxnSpPr>
            <a:cxnSpLocks/>
          </p:cNvCxnSpPr>
          <p:nvPr/>
        </p:nvCxnSpPr>
        <p:spPr>
          <a:xfrm>
            <a:off x="2069961" y="4893548"/>
            <a:ext cx="553664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054CE49-E109-F09F-B48D-5713AA53C2F9}"/>
              </a:ext>
            </a:extLst>
          </p:cNvPr>
          <p:cNvCxnSpPr>
            <a:cxnSpLocks/>
          </p:cNvCxnSpPr>
          <p:nvPr/>
        </p:nvCxnSpPr>
        <p:spPr>
          <a:xfrm>
            <a:off x="2069961" y="5315199"/>
            <a:ext cx="338629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DE635C0-5EFE-B90F-5075-2E9E9FF6AE5C}"/>
              </a:ext>
            </a:extLst>
          </p:cNvPr>
          <p:cNvCxnSpPr>
            <a:cxnSpLocks/>
          </p:cNvCxnSpPr>
          <p:nvPr/>
        </p:nvCxnSpPr>
        <p:spPr>
          <a:xfrm>
            <a:off x="3468356" y="5740576"/>
            <a:ext cx="262764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793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2A2F1F-DB3C-29DC-4FDA-E29A2194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32" y="2398199"/>
            <a:ext cx="8145012" cy="1619476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AFA21432-3228-5965-9BFB-29A5C3A9FEA2}"/>
              </a:ext>
            </a:extLst>
          </p:cNvPr>
          <p:cNvCxnSpPr>
            <a:cxnSpLocks/>
          </p:cNvCxnSpPr>
          <p:nvPr/>
        </p:nvCxnSpPr>
        <p:spPr>
          <a:xfrm>
            <a:off x="2351314" y="2823589"/>
            <a:ext cx="414996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矢印: 右 4">
            <a:extLst>
              <a:ext uri="{FF2B5EF4-FFF2-40B4-BE49-F238E27FC236}">
                <a16:creationId xmlns:a16="http://schemas.microsoft.com/office/drawing/2014/main" id="{067BC15A-296D-9D6E-3C28-50F9A7602203}"/>
              </a:ext>
            </a:extLst>
          </p:cNvPr>
          <p:cNvSpPr/>
          <p:nvPr/>
        </p:nvSpPr>
        <p:spPr>
          <a:xfrm>
            <a:off x="2622619" y="4175046"/>
            <a:ext cx="361741" cy="29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02734D-61C6-1B93-27AA-7C7AE9ADC586}"/>
              </a:ext>
            </a:extLst>
          </p:cNvPr>
          <p:cNvSpPr txBox="1"/>
          <p:nvPr/>
        </p:nvSpPr>
        <p:spPr>
          <a:xfrm>
            <a:off x="3066553" y="4133950"/>
            <a:ext cx="54918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管理職（主任以上）はノート</a:t>
            </a:r>
            <a:r>
              <a:rPr lang="en-US" altLang="ja-JP" sz="2000" b="1" dirty="0">
                <a:solidFill>
                  <a:srgbClr val="FF0000"/>
                </a:solidFill>
              </a:rPr>
              <a:t>PC</a:t>
            </a:r>
            <a:r>
              <a:rPr lang="ja-JP" altLang="en-US" sz="2000" b="1" dirty="0">
                <a:solidFill>
                  <a:srgbClr val="FF0000"/>
                </a:solidFill>
              </a:rPr>
              <a:t>をもっている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44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53341B1-0C93-6275-53D4-C5CCC883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388" y="1105222"/>
            <a:ext cx="8192643" cy="137179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DC03447-6CE9-48B6-4220-83B75644F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388" y="2477013"/>
            <a:ext cx="8611802" cy="275310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281EFAC-B2AD-747E-BA25-492FA3620051}"/>
              </a:ext>
            </a:extLst>
          </p:cNvPr>
          <p:cNvSpPr/>
          <p:nvPr/>
        </p:nvSpPr>
        <p:spPr>
          <a:xfrm>
            <a:off x="4843306" y="4049486"/>
            <a:ext cx="2491992" cy="2914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301878CA-385B-393B-6BC8-E43AF7361B39}"/>
              </a:ext>
            </a:extLst>
          </p:cNvPr>
          <p:cNvSpPr/>
          <p:nvPr/>
        </p:nvSpPr>
        <p:spPr>
          <a:xfrm>
            <a:off x="4973934" y="5383446"/>
            <a:ext cx="361741" cy="296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6685C07-F68A-1179-C77E-B80FDCB435BF}"/>
              </a:ext>
            </a:extLst>
          </p:cNvPr>
          <p:cNvSpPr txBox="1"/>
          <p:nvPr/>
        </p:nvSpPr>
        <p:spPr>
          <a:xfrm>
            <a:off x="5335675" y="5362898"/>
            <a:ext cx="5094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FF0000"/>
                </a:solidFill>
              </a:rPr>
              <a:t>主任二名は</a:t>
            </a:r>
            <a:r>
              <a:rPr lang="en-US" altLang="ja-JP" sz="2000" b="1" dirty="0">
                <a:solidFill>
                  <a:srgbClr val="FF0000"/>
                </a:solidFill>
              </a:rPr>
              <a:t>VPN</a:t>
            </a:r>
            <a:r>
              <a:rPr lang="ja-JP" altLang="en-US" sz="2000" b="1" dirty="0">
                <a:solidFill>
                  <a:srgbClr val="FF0000"/>
                </a:solidFill>
              </a:rPr>
              <a:t>経由でアクセス可能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696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B3769-13E8-C842-96CE-00B4B092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54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B3769-13E8-C842-96CE-00B4B092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1233181"/>
            <a:ext cx="8487960" cy="4391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A3FF901-5346-E798-C9A1-D0ECF9C4DCE5}"/>
              </a:ext>
            </a:extLst>
          </p:cNvPr>
          <p:cNvSpPr/>
          <p:nvPr/>
        </p:nvSpPr>
        <p:spPr>
          <a:xfrm>
            <a:off x="2552281" y="469997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128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AF8DC4-51B6-2904-095B-1E5C80A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080760"/>
            <a:ext cx="824027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39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AF8DC4-51B6-2904-095B-1E5C80A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080760"/>
            <a:ext cx="8240275" cy="46964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D9B370C-7A61-D8DB-4DA1-7E05E3237198}"/>
              </a:ext>
            </a:extLst>
          </p:cNvPr>
          <p:cNvSpPr/>
          <p:nvPr/>
        </p:nvSpPr>
        <p:spPr>
          <a:xfrm>
            <a:off x="2351314" y="453920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E1D7949-62F1-3BAE-2D4E-6A3B8507BE6F}"/>
              </a:ext>
            </a:extLst>
          </p:cNvPr>
          <p:cNvSpPr/>
          <p:nvPr/>
        </p:nvSpPr>
        <p:spPr>
          <a:xfrm>
            <a:off x="2351314" y="4991381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9726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27F957-EF06-3F7E-17A4-210FD56531FB}"/>
              </a:ext>
            </a:extLst>
          </p:cNvPr>
          <p:cNvSpPr/>
          <p:nvPr/>
        </p:nvSpPr>
        <p:spPr>
          <a:xfrm>
            <a:off x="1920909" y="2594986"/>
            <a:ext cx="8350181" cy="11329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83556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881F1-3A12-3495-C880-8A284604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626821"/>
            <a:ext cx="8583223" cy="37152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C3EA3C-2A8F-1B29-0B4A-479704EB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47" y="4473574"/>
            <a:ext cx="8449854" cy="1267002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1458F828-89C5-6026-3CF3-BA78B35CB655}"/>
              </a:ext>
            </a:extLst>
          </p:cNvPr>
          <p:cNvCxnSpPr>
            <a:cxnSpLocks/>
          </p:cNvCxnSpPr>
          <p:nvPr/>
        </p:nvCxnSpPr>
        <p:spPr>
          <a:xfrm>
            <a:off x="3818374" y="1828802"/>
            <a:ext cx="505432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00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F69191FB-AFA6-69E7-2C9A-5C6B40CE0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52" y="826739"/>
            <a:ext cx="7335274" cy="74305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CEC053B-CCA1-C54E-AED9-B6F0A0F32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752" y="1569793"/>
            <a:ext cx="8021169" cy="952633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E2AD333E-1159-3F7D-0AED-832ECC841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1909" y="2522426"/>
            <a:ext cx="8145012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63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AF8DC4-51B6-2904-095B-1E5C80A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080760"/>
            <a:ext cx="824027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16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AF8DC4-51B6-2904-095B-1E5C80ADC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62" y="1080760"/>
            <a:ext cx="8240275" cy="46964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D9B370C-7A61-D8DB-4DA1-7E05E3237198}"/>
              </a:ext>
            </a:extLst>
          </p:cNvPr>
          <p:cNvSpPr/>
          <p:nvPr/>
        </p:nvSpPr>
        <p:spPr>
          <a:xfrm>
            <a:off x="2351314" y="453920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E1D7949-62F1-3BAE-2D4E-6A3B8507BE6F}"/>
              </a:ext>
            </a:extLst>
          </p:cNvPr>
          <p:cNvSpPr/>
          <p:nvPr/>
        </p:nvSpPr>
        <p:spPr>
          <a:xfrm>
            <a:off x="2351314" y="4991381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75970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E7EDD1-74B8-C611-C153-9D93FE41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080760"/>
            <a:ext cx="834506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1752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BBDF22-8430-C317-5400-C4E1ACD4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2490656"/>
            <a:ext cx="766869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98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BBDF22-8430-C317-5400-C4E1ACD4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2490656"/>
            <a:ext cx="7668695" cy="187668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2966013-03B3-DDB7-C8C0-84F2AE69D764}"/>
              </a:ext>
            </a:extLst>
          </p:cNvPr>
          <p:cNvSpPr/>
          <p:nvPr/>
        </p:nvSpPr>
        <p:spPr>
          <a:xfrm>
            <a:off x="2401555" y="2976824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5067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7FDB66B-D836-EF23-95E6-364FD3A0FB28}"/>
              </a:ext>
            </a:extLst>
          </p:cNvPr>
          <p:cNvSpPr/>
          <p:nvPr/>
        </p:nvSpPr>
        <p:spPr>
          <a:xfrm>
            <a:off x="1920909" y="3677697"/>
            <a:ext cx="8350181" cy="3918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3542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B6AB9B-2533-8071-4359-437DC1583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060987"/>
            <a:ext cx="8125959" cy="37914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2432182-E08E-5D46-C5BE-B745BF612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81" y="4762031"/>
            <a:ext cx="8116433" cy="838317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57E3D6F4-284C-95B0-5FF6-BBBF7E3ACF56}"/>
              </a:ext>
            </a:extLst>
          </p:cNvPr>
          <p:cNvCxnSpPr>
            <a:cxnSpLocks/>
          </p:cNvCxnSpPr>
          <p:nvPr/>
        </p:nvCxnSpPr>
        <p:spPr>
          <a:xfrm>
            <a:off x="2160396" y="2763299"/>
            <a:ext cx="777742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2EF468E2-6700-C3DF-48E2-42C169D17F62}"/>
              </a:ext>
            </a:extLst>
          </p:cNvPr>
          <p:cNvCxnSpPr>
            <a:cxnSpLocks/>
          </p:cNvCxnSpPr>
          <p:nvPr/>
        </p:nvCxnSpPr>
        <p:spPr>
          <a:xfrm>
            <a:off x="2160396" y="3187004"/>
            <a:ext cx="661181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17335EB-77D0-D575-33D8-B6A32F369C1D}"/>
              </a:ext>
            </a:extLst>
          </p:cNvPr>
          <p:cNvCxnSpPr>
            <a:cxnSpLocks/>
          </p:cNvCxnSpPr>
          <p:nvPr/>
        </p:nvCxnSpPr>
        <p:spPr>
          <a:xfrm>
            <a:off x="9797143" y="2324521"/>
            <a:ext cx="28197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24D1999C-E1EF-461B-59F2-1EA28CC02C2B}"/>
              </a:ext>
            </a:extLst>
          </p:cNvPr>
          <p:cNvCxnSpPr>
            <a:cxnSpLocks/>
          </p:cNvCxnSpPr>
          <p:nvPr/>
        </p:nvCxnSpPr>
        <p:spPr>
          <a:xfrm>
            <a:off x="5255288" y="3982500"/>
            <a:ext cx="468253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865525C-9DA5-C91C-90F3-8D94585CB84C}"/>
              </a:ext>
            </a:extLst>
          </p:cNvPr>
          <p:cNvCxnSpPr>
            <a:cxnSpLocks/>
          </p:cNvCxnSpPr>
          <p:nvPr/>
        </p:nvCxnSpPr>
        <p:spPr>
          <a:xfrm>
            <a:off x="2033020" y="4416253"/>
            <a:ext cx="5896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8396C76-EC7E-927A-0B56-2D95A9E6D098}"/>
              </a:ext>
            </a:extLst>
          </p:cNvPr>
          <p:cNvCxnSpPr>
            <a:cxnSpLocks/>
          </p:cNvCxnSpPr>
          <p:nvPr/>
        </p:nvCxnSpPr>
        <p:spPr>
          <a:xfrm>
            <a:off x="6978484" y="4738587"/>
            <a:ext cx="2959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AC5324A-862C-2492-DB84-2399E4153D35}"/>
              </a:ext>
            </a:extLst>
          </p:cNvPr>
          <p:cNvCxnSpPr>
            <a:cxnSpLocks/>
          </p:cNvCxnSpPr>
          <p:nvPr/>
        </p:nvCxnSpPr>
        <p:spPr>
          <a:xfrm>
            <a:off x="2160396" y="5222583"/>
            <a:ext cx="29593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1661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E7EDD1-74B8-C611-C153-9D93FE41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080760"/>
            <a:ext cx="8345065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94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E7EDD1-74B8-C611-C153-9D93FE41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1080760"/>
            <a:ext cx="8345065" cy="4696480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3BC94BC-332E-59AE-6F49-538FDFE6FFEA}"/>
              </a:ext>
            </a:extLst>
          </p:cNvPr>
          <p:cNvCxnSpPr>
            <a:cxnSpLocks/>
          </p:cNvCxnSpPr>
          <p:nvPr/>
        </p:nvCxnSpPr>
        <p:spPr>
          <a:xfrm>
            <a:off x="6705600" y="4464817"/>
            <a:ext cx="252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938624F-A64E-6BC5-33B9-269BD47D7463}"/>
              </a:ext>
            </a:extLst>
          </p:cNvPr>
          <p:cNvCxnSpPr>
            <a:cxnSpLocks/>
          </p:cNvCxnSpPr>
          <p:nvPr/>
        </p:nvCxnSpPr>
        <p:spPr>
          <a:xfrm>
            <a:off x="9093758" y="4888523"/>
            <a:ext cx="88760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B56EC3B-3F4B-3A43-61B7-D1F00F45D5F6}"/>
              </a:ext>
            </a:extLst>
          </p:cNvPr>
          <p:cNvCxnSpPr>
            <a:cxnSpLocks/>
          </p:cNvCxnSpPr>
          <p:nvPr/>
        </p:nvCxnSpPr>
        <p:spPr>
          <a:xfrm>
            <a:off x="5812971" y="5746533"/>
            <a:ext cx="160271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楕円 6">
            <a:extLst>
              <a:ext uri="{FF2B5EF4-FFF2-40B4-BE49-F238E27FC236}">
                <a16:creationId xmlns:a16="http://schemas.microsoft.com/office/drawing/2014/main" id="{B4A2D77C-44DA-EDE9-22DB-81DFFD0FEA47}"/>
              </a:ext>
            </a:extLst>
          </p:cNvPr>
          <p:cNvSpPr/>
          <p:nvPr/>
        </p:nvSpPr>
        <p:spPr>
          <a:xfrm>
            <a:off x="2121104" y="2434438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E997012-95B3-D967-519B-F487C48E9A06}"/>
              </a:ext>
            </a:extLst>
          </p:cNvPr>
          <p:cNvSpPr/>
          <p:nvPr/>
        </p:nvSpPr>
        <p:spPr>
          <a:xfrm>
            <a:off x="2131378" y="3233734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993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BBDF22-8430-C317-5400-C4E1ACD40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652" y="2490656"/>
            <a:ext cx="7668695" cy="187668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2966013-03B3-DDB7-C8C0-84F2AE69D764}"/>
              </a:ext>
            </a:extLst>
          </p:cNvPr>
          <p:cNvSpPr/>
          <p:nvPr/>
        </p:nvSpPr>
        <p:spPr>
          <a:xfrm>
            <a:off x="2401555" y="2976824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1243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B920C7-398D-D2A3-3938-CA1C7FFF0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458" y="606067"/>
            <a:ext cx="8002117" cy="11241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AD0157-32E7-CFD9-0852-1D0B68FF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573" y="1882017"/>
            <a:ext cx="863085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688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9C7F1F-7F65-22E8-F68A-4AAF495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533260"/>
            <a:ext cx="813548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49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87892D-9372-B81A-0A13-79C61051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328709"/>
            <a:ext cx="7192379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59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87892D-9372-B81A-0A13-79C61051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328709"/>
            <a:ext cx="7192379" cy="220058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0FC0A34-76B2-508E-5FA6-A87DD900EAA7}"/>
              </a:ext>
            </a:extLst>
          </p:cNvPr>
          <p:cNvSpPr/>
          <p:nvPr/>
        </p:nvSpPr>
        <p:spPr>
          <a:xfrm>
            <a:off x="2743199" y="410017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542026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168AE77-E1C5-3425-90F3-911BCF6B669C}"/>
              </a:ext>
            </a:extLst>
          </p:cNvPr>
          <p:cNvSpPr/>
          <p:nvPr/>
        </p:nvSpPr>
        <p:spPr>
          <a:xfrm>
            <a:off x="1939331" y="4622242"/>
            <a:ext cx="8350181" cy="8340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1872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0F4C9FD-06CB-5ECD-5818-53C4A28FE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390101"/>
            <a:ext cx="8573696" cy="6077798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12BA9F0E-2A26-590D-F9E1-78386BD8E60E}"/>
              </a:ext>
            </a:extLst>
          </p:cNvPr>
          <p:cNvCxnSpPr>
            <a:cxnSpLocks/>
          </p:cNvCxnSpPr>
          <p:nvPr/>
        </p:nvCxnSpPr>
        <p:spPr>
          <a:xfrm>
            <a:off x="3275763" y="4187604"/>
            <a:ext cx="57878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0288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9C7F1F-7F65-22E8-F68A-4AAF495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533260"/>
            <a:ext cx="8135485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999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59C7F1F-7F65-22E8-F68A-4AAF495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257" y="1533260"/>
            <a:ext cx="8135485" cy="379147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A22B12A-E599-11B0-668D-DFDDF9DDDC0D}"/>
              </a:ext>
            </a:extLst>
          </p:cNvPr>
          <p:cNvSpPr/>
          <p:nvPr/>
        </p:nvSpPr>
        <p:spPr>
          <a:xfrm>
            <a:off x="2200588" y="450165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5685FF0-BD57-35A4-1458-BC5028F9B6E3}"/>
              </a:ext>
            </a:extLst>
          </p:cNvPr>
          <p:cNvCxnSpPr>
            <a:cxnSpLocks/>
          </p:cNvCxnSpPr>
          <p:nvPr/>
        </p:nvCxnSpPr>
        <p:spPr>
          <a:xfrm>
            <a:off x="5831393" y="3218822"/>
            <a:ext cx="220728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C83B1B8-EA85-F3E4-487C-7736BFAB83E1}"/>
              </a:ext>
            </a:extLst>
          </p:cNvPr>
          <p:cNvCxnSpPr>
            <a:cxnSpLocks/>
          </p:cNvCxnSpPr>
          <p:nvPr/>
        </p:nvCxnSpPr>
        <p:spPr>
          <a:xfrm>
            <a:off x="4543529" y="3612383"/>
            <a:ext cx="32037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B8C00E16-5996-18DA-0C75-EA5E4E156CF8}"/>
              </a:ext>
            </a:extLst>
          </p:cNvPr>
          <p:cNvCxnSpPr>
            <a:cxnSpLocks/>
          </p:cNvCxnSpPr>
          <p:nvPr/>
        </p:nvCxnSpPr>
        <p:spPr>
          <a:xfrm>
            <a:off x="3409740" y="4066233"/>
            <a:ext cx="144361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05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87892D-9372-B81A-0A13-79C610517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810" y="2328709"/>
            <a:ext cx="7192379" cy="220058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0FC0A34-76B2-508E-5FA6-A87DD900EAA7}"/>
              </a:ext>
            </a:extLst>
          </p:cNvPr>
          <p:cNvSpPr/>
          <p:nvPr/>
        </p:nvSpPr>
        <p:spPr>
          <a:xfrm>
            <a:off x="2743199" y="4079628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625261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24AD4A-F7AA-09BB-E9B5-2662BB27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9" y="481768"/>
            <a:ext cx="8278380" cy="1171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C9A99F-C566-ADC6-14E7-F6D44DDB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829622"/>
            <a:ext cx="788780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019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24AD4A-F7AA-09BB-E9B5-2662BB27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9" y="481768"/>
            <a:ext cx="8278380" cy="1171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C9A99F-C566-ADC6-14E7-F6D44DDB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829622"/>
            <a:ext cx="7887801" cy="47060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A6B6B75-1EE7-D786-B594-F688BA992F18}"/>
              </a:ext>
            </a:extLst>
          </p:cNvPr>
          <p:cNvSpPr/>
          <p:nvPr/>
        </p:nvSpPr>
        <p:spPr>
          <a:xfrm>
            <a:off x="2301072" y="439112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1430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605EB558-2BDE-21EF-AB18-11837259035D}"/>
              </a:ext>
            </a:extLst>
          </p:cNvPr>
          <p:cNvGrpSpPr/>
          <p:nvPr/>
        </p:nvGrpSpPr>
        <p:grpSpPr>
          <a:xfrm>
            <a:off x="1228093" y="1109644"/>
            <a:ext cx="9939916" cy="4638711"/>
            <a:chOff x="1947284" y="1628524"/>
            <a:chExt cx="8316485" cy="349616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7CDD359B-4CB6-F9C7-ECCA-9C233509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7284" y="1628524"/>
              <a:ext cx="8221222" cy="819264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90A6B0E9-5666-438B-B54B-E66932D04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23494" y="2447788"/>
              <a:ext cx="8145012" cy="981212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D3BBCE5C-F2BC-BAB9-0DB8-697AA64E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3494" y="3429000"/>
              <a:ext cx="8240275" cy="1695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89971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09BEC879-41D5-873A-6079-6DBB6EA7AF7C}"/>
              </a:ext>
            </a:extLst>
          </p:cNvPr>
          <p:cNvGrpSpPr/>
          <p:nvPr/>
        </p:nvGrpSpPr>
        <p:grpSpPr>
          <a:xfrm>
            <a:off x="780838" y="1397285"/>
            <a:ext cx="10479638" cy="3595955"/>
            <a:chOff x="2009204" y="1823364"/>
            <a:chExt cx="8240275" cy="2857899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C897995E-0FDD-7E32-FBFC-9EFD7D7F7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205" y="1823364"/>
              <a:ext cx="8173591" cy="1695687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1C0EA14D-67C5-FBFB-2540-5B53EEB3AB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9204" y="3519051"/>
              <a:ext cx="8240275" cy="11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8861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8959DB4-9CD7-04DB-C151-FCEDCB073BB6}"/>
              </a:ext>
            </a:extLst>
          </p:cNvPr>
          <p:cNvSpPr/>
          <p:nvPr/>
        </p:nvSpPr>
        <p:spPr>
          <a:xfrm>
            <a:off x="1935982" y="1245995"/>
            <a:ext cx="8313337" cy="133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6103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24AD4A-F7AA-09BB-E9B5-2662BB27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9" y="481768"/>
            <a:ext cx="8278380" cy="1171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C9A99F-C566-ADC6-14E7-F6D44DDB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8" y="1829622"/>
            <a:ext cx="7887801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6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24AD4A-F7AA-09BB-E9B5-2662BB27F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09" y="481768"/>
            <a:ext cx="8278380" cy="1171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C9A99F-C566-ADC6-14E7-F6D44DDBC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099" y="1829622"/>
            <a:ext cx="7887801" cy="47060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A6B6B75-1EE7-D786-B594-F688BA992F18}"/>
              </a:ext>
            </a:extLst>
          </p:cNvPr>
          <p:cNvSpPr/>
          <p:nvPr/>
        </p:nvSpPr>
        <p:spPr>
          <a:xfrm>
            <a:off x="2301072" y="4391126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92B0A6A-9C9B-6878-B493-D79175B23898}"/>
              </a:ext>
            </a:extLst>
          </p:cNvPr>
          <p:cNvCxnSpPr>
            <a:cxnSpLocks/>
          </p:cNvCxnSpPr>
          <p:nvPr/>
        </p:nvCxnSpPr>
        <p:spPr>
          <a:xfrm>
            <a:off x="6534778" y="2676211"/>
            <a:ext cx="327241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8ED47A60-BE4C-313B-C2B4-FD684A2CD72D}"/>
              </a:ext>
            </a:extLst>
          </p:cNvPr>
          <p:cNvCxnSpPr>
            <a:cxnSpLocks/>
          </p:cNvCxnSpPr>
          <p:nvPr/>
        </p:nvCxnSpPr>
        <p:spPr>
          <a:xfrm>
            <a:off x="2657789" y="3130061"/>
            <a:ext cx="118068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3565C2C-987B-8547-2483-6215067672FF}"/>
              </a:ext>
            </a:extLst>
          </p:cNvPr>
          <p:cNvCxnSpPr>
            <a:cxnSpLocks/>
          </p:cNvCxnSpPr>
          <p:nvPr/>
        </p:nvCxnSpPr>
        <p:spPr>
          <a:xfrm>
            <a:off x="6095999" y="3523622"/>
            <a:ext cx="371119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05BBBA5-3525-ED91-FC6E-00C2B5A1D6A6}"/>
              </a:ext>
            </a:extLst>
          </p:cNvPr>
          <p:cNvCxnSpPr>
            <a:cxnSpLocks/>
          </p:cNvCxnSpPr>
          <p:nvPr/>
        </p:nvCxnSpPr>
        <p:spPr>
          <a:xfrm>
            <a:off x="2657789" y="3927231"/>
            <a:ext cx="5903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33B472F1-0269-A8AD-46A7-6C78221AFCE3}"/>
              </a:ext>
            </a:extLst>
          </p:cNvPr>
          <p:cNvCxnSpPr>
            <a:cxnSpLocks/>
          </p:cNvCxnSpPr>
          <p:nvPr/>
        </p:nvCxnSpPr>
        <p:spPr>
          <a:xfrm>
            <a:off x="7361255" y="4371030"/>
            <a:ext cx="22550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CC41C6A-BFFE-C791-3B53-5AB654D3B94C}"/>
              </a:ext>
            </a:extLst>
          </p:cNvPr>
          <p:cNvCxnSpPr>
            <a:cxnSpLocks/>
          </p:cNvCxnSpPr>
          <p:nvPr/>
        </p:nvCxnSpPr>
        <p:spPr>
          <a:xfrm>
            <a:off x="2952959" y="5628749"/>
            <a:ext cx="52180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B108B596-BF6E-9F32-CD26-5C5328499DB5}"/>
              </a:ext>
            </a:extLst>
          </p:cNvPr>
          <p:cNvCxnSpPr>
            <a:cxnSpLocks/>
          </p:cNvCxnSpPr>
          <p:nvPr/>
        </p:nvCxnSpPr>
        <p:spPr>
          <a:xfrm>
            <a:off x="7451690" y="5982116"/>
            <a:ext cx="244593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26EAA1C0-F82C-8E2C-AECB-9EBDA0552EE6}"/>
              </a:ext>
            </a:extLst>
          </p:cNvPr>
          <p:cNvCxnSpPr>
            <a:cxnSpLocks/>
          </p:cNvCxnSpPr>
          <p:nvPr/>
        </p:nvCxnSpPr>
        <p:spPr>
          <a:xfrm>
            <a:off x="2657789" y="6456063"/>
            <a:ext cx="99981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5645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63A9ED-3335-D203-7111-87BE57B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671127"/>
            <a:ext cx="839269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676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448CC6-B9DA-C979-43C8-C1A10534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319182"/>
            <a:ext cx="726858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177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448CC6-B9DA-C979-43C8-C1A10534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319182"/>
            <a:ext cx="7268589" cy="221963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F6D5E53-0BC6-E9E5-AAFA-E51C320E2670}"/>
              </a:ext>
            </a:extLst>
          </p:cNvPr>
          <p:cNvSpPr/>
          <p:nvPr/>
        </p:nvSpPr>
        <p:spPr>
          <a:xfrm>
            <a:off x="7978391" y="3202911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5640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87E74B-C667-A575-BAFD-FAD2F8C2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532996"/>
            <a:ext cx="8554644" cy="579200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83FF489-E66C-5F78-98BC-2819BB7CF09E}"/>
              </a:ext>
            </a:extLst>
          </p:cNvPr>
          <p:cNvSpPr/>
          <p:nvPr/>
        </p:nvSpPr>
        <p:spPr>
          <a:xfrm>
            <a:off x="1969476" y="5446206"/>
            <a:ext cx="8320035" cy="878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4119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63A9ED-3335-D203-7111-87BE57B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671127"/>
            <a:ext cx="8392696" cy="5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17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63A9ED-3335-D203-7111-87BE57B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671127"/>
            <a:ext cx="8392696" cy="55157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673A7E8-C25A-FD82-DA7A-483BB67C9F4E}"/>
              </a:ext>
            </a:extLst>
          </p:cNvPr>
          <p:cNvSpPr/>
          <p:nvPr/>
        </p:nvSpPr>
        <p:spPr>
          <a:xfrm>
            <a:off x="2170444" y="3705329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E2FA1BA-6C4B-8317-D90D-8B41A11A42B8}"/>
              </a:ext>
            </a:extLst>
          </p:cNvPr>
          <p:cNvCxnSpPr>
            <a:cxnSpLocks/>
          </p:cNvCxnSpPr>
          <p:nvPr/>
        </p:nvCxnSpPr>
        <p:spPr>
          <a:xfrm>
            <a:off x="8435591" y="2416628"/>
            <a:ext cx="147208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1C81CE1-130C-0A35-8911-83424B211EAA}"/>
              </a:ext>
            </a:extLst>
          </p:cNvPr>
          <p:cNvCxnSpPr>
            <a:cxnSpLocks/>
          </p:cNvCxnSpPr>
          <p:nvPr/>
        </p:nvCxnSpPr>
        <p:spPr>
          <a:xfrm>
            <a:off x="2464593" y="2856705"/>
            <a:ext cx="49436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9267985-87B1-B08F-A260-9E51363BEA5B}"/>
              </a:ext>
            </a:extLst>
          </p:cNvPr>
          <p:cNvCxnSpPr>
            <a:cxnSpLocks/>
          </p:cNvCxnSpPr>
          <p:nvPr/>
        </p:nvCxnSpPr>
        <p:spPr>
          <a:xfrm>
            <a:off x="9421402" y="3247121"/>
            <a:ext cx="60785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B7951E1-0D1E-11C3-4BB8-C8A9486243AF}"/>
              </a:ext>
            </a:extLst>
          </p:cNvPr>
          <p:cNvCxnSpPr>
            <a:cxnSpLocks/>
          </p:cNvCxnSpPr>
          <p:nvPr/>
        </p:nvCxnSpPr>
        <p:spPr>
          <a:xfrm>
            <a:off x="2566827" y="3666648"/>
            <a:ext cx="160448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02F306C-2289-9877-B477-650CDC41E2CF}"/>
              </a:ext>
            </a:extLst>
          </p:cNvPr>
          <p:cNvCxnSpPr>
            <a:cxnSpLocks/>
          </p:cNvCxnSpPr>
          <p:nvPr/>
        </p:nvCxnSpPr>
        <p:spPr>
          <a:xfrm>
            <a:off x="2655031" y="4950919"/>
            <a:ext cx="725264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F93949F8-1FDA-FEF8-5918-79B69BDA3F25}"/>
              </a:ext>
            </a:extLst>
          </p:cNvPr>
          <p:cNvCxnSpPr>
            <a:cxnSpLocks/>
          </p:cNvCxnSpPr>
          <p:nvPr/>
        </p:nvCxnSpPr>
        <p:spPr>
          <a:xfrm>
            <a:off x="2407849" y="5310516"/>
            <a:ext cx="49436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BB1857FA-7458-6EC5-F0B3-48B66AA535D4}"/>
              </a:ext>
            </a:extLst>
          </p:cNvPr>
          <p:cNvCxnSpPr>
            <a:cxnSpLocks/>
          </p:cNvCxnSpPr>
          <p:nvPr/>
        </p:nvCxnSpPr>
        <p:spPr>
          <a:xfrm>
            <a:off x="9074064" y="5781415"/>
            <a:ext cx="9551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B965A7A-1414-0CFE-EEEB-A489626C689A}"/>
              </a:ext>
            </a:extLst>
          </p:cNvPr>
          <p:cNvCxnSpPr>
            <a:cxnSpLocks/>
          </p:cNvCxnSpPr>
          <p:nvPr/>
        </p:nvCxnSpPr>
        <p:spPr>
          <a:xfrm>
            <a:off x="2548261" y="6186872"/>
            <a:ext cx="9551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680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05881F1-3A12-3495-C880-8A284604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626821"/>
            <a:ext cx="8583223" cy="37152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BC3EA3C-2A8F-1B29-0B4A-479704EBB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47" y="4473574"/>
            <a:ext cx="8449854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772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5448CC6-B9DA-C979-43C8-C1A10534B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05" y="2319182"/>
            <a:ext cx="7268589" cy="221963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F6D5E53-0BC6-E9E5-AAFA-E51C320E2670}"/>
              </a:ext>
            </a:extLst>
          </p:cNvPr>
          <p:cNvSpPr/>
          <p:nvPr/>
        </p:nvSpPr>
        <p:spPr>
          <a:xfrm>
            <a:off x="7978391" y="3202911"/>
            <a:ext cx="472273" cy="45217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6625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B31A5FD0-03C4-19B2-ADF2-A81EE888CB66}"/>
              </a:ext>
            </a:extLst>
          </p:cNvPr>
          <p:cNvGrpSpPr/>
          <p:nvPr/>
        </p:nvGrpSpPr>
        <p:grpSpPr>
          <a:xfrm>
            <a:off x="1380320" y="831013"/>
            <a:ext cx="9431359" cy="5195974"/>
            <a:chOff x="1962681" y="1060987"/>
            <a:chExt cx="8196298" cy="4539361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89B6AB9B-2533-8071-4359-437DC1583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3020" y="1060987"/>
              <a:ext cx="8125959" cy="3791479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2432182-E08E-5D46-C5BE-B745BF612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2681" y="4762031"/>
              <a:ext cx="8116433" cy="83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1108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175</Words>
  <Application>Microsoft Office PowerPoint</Application>
  <PresentationFormat>ワイド画面</PresentationFormat>
  <Paragraphs>17</Paragraphs>
  <Slides>80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80</vt:i4>
      </vt:variant>
    </vt:vector>
  </HeadingPairs>
  <TitlesOfParts>
    <vt:vector size="84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122</cp:revision>
  <dcterms:created xsi:type="dcterms:W3CDTF">2023-10-19T00:53:01Z</dcterms:created>
  <dcterms:modified xsi:type="dcterms:W3CDTF">2025-04-14T02:50:04Z</dcterms:modified>
</cp:coreProperties>
</file>